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6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F14B97-59EA-45FB-9938-BA8BA0A8BE66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505E2-4B92-44D6-90FF-6B2419EA05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1475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C505E2-4B92-44D6-90FF-6B2419EA0571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815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872EB-A2C3-514F-1C48-E30E0D64B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2FAAB6-2572-52A7-40EF-9230DB77E6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A308D-AF31-BBA8-9A34-322AE6C8C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11735-D57D-4F15-AD9B-9F112A1496EC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1CB18-77CE-2986-13FC-2CD57B8AA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77A6E-1AF9-396B-BF2A-63DB13F0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5966-8311-46EE-B3FF-175F524C4D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4586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094DA-D8E1-D7E0-04CD-A805CC524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3FE95-44F2-5129-A927-3289FCCEFD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F28E0-6455-288C-EF5E-A91792E65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11735-D57D-4F15-AD9B-9F112A1496EC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1ADDD-6E00-3B35-AAA2-AA5EFCDDA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328FD-D868-ADF1-8A31-59C7A764E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5966-8311-46EE-B3FF-175F524C4D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8392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4A8111-AF06-1BC5-0A9C-D1D97C03F3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D3126-96DD-2203-6532-B5C837DF5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AF14D-8F18-A207-3912-A02FA7DFB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11735-D57D-4F15-AD9B-9F112A1496EC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30533-672B-D2C1-E860-E32671DA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33F3C-64AC-E77B-7AF1-00E586363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5966-8311-46EE-B3FF-175F524C4D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0927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C23E0-3190-36EA-436C-DE2C8E22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43F8A-755F-F2B6-13FB-6FEB2FB81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F1391-18F8-844E-B3E1-7F71C96F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11735-D57D-4F15-AD9B-9F112A1496EC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CE688-AD65-13DB-2BF5-09892BA5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BE040-0A9D-DEEE-0F85-325A3648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5966-8311-46EE-B3FF-175F524C4D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03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767F1-98C0-B8D3-AC18-A85CB580E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5EB20-4F22-D189-B438-67DC91A20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9E593-B192-4167-C717-82ED0C6E1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11735-D57D-4F15-AD9B-9F112A1496EC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D1917-C600-7BF1-BA1A-D8D6FB6F5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E1392-DDE3-F187-4AED-AEC32FC01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5966-8311-46EE-B3FF-175F524C4D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5865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0C2FE-FB73-46EE-9078-C74F650B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422A0-9959-5925-CEEA-D2E7796BB1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2DD7D-F5F3-8736-12A4-BF28DB551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E1D9F-96D9-8A16-D9EA-4BEC57FBE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11735-D57D-4F15-AD9B-9F112A1496EC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8E6C3-1253-3821-9723-7A4B3D3D1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9534F-D377-A8D9-DB0D-AB2353974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5966-8311-46EE-B3FF-175F524C4D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132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7F3DE-67EC-84D4-130C-437DEB8D9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E0F3E-797E-11D3-CE95-149AC9FBA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35C96D-8532-42B5-FCE6-A355F9CF94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CF35CC-A33B-6191-1C1F-BD32BD79FC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E2945B-897C-983A-6A24-F3CCCDB48D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F939F1-5B4E-8280-F787-2B5867D75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11735-D57D-4F15-AD9B-9F112A1496EC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40983D-806E-F9AA-44E8-BD51D34F1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D3F903-28BA-5976-D905-1D2993C5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5966-8311-46EE-B3FF-175F524C4D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0708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F4713-52D7-CE50-FFA8-612326E8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DA44CA-B300-40A7-DE80-FA203D46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11735-D57D-4F15-AD9B-9F112A1496EC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6B339-E4A3-CF80-B0F9-59B9AF2E4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BF0C2-8472-6B72-E465-29B1F369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5966-8311-46EE-B3FF-175F524C4D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7068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1AF73B-0EF5-A71F-59AE-C46C3926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11735-D57D-4F15-AD9B-9F112A1496EC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40BD02-77F3-601E-22FB-04A694B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4CFF8-A563-1DD9-0942-7F87F946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5966-8311-46EE-B3FF-175F524C4D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3180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14950-0121-F8D6-98AC-CC9F7F373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AF107-B5E4-B6A3-BE76-20035F815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0F3125-72DA-9D1F-659A-4F7A7A19A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21007-B0CC-3F7B-CA7E-691555911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11735-D57D-4F15-AD9B-9F112A1496EC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2DB84-DE88-DD64-5467-2DC895D64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7760E-6761-6B30-3925-E8ECC65F1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5966-8311-46EE-B3FF-175F524C4D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3617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CCC99-4C4F-3B45-255C-360A69C6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234ECC-4918-944E-BD87-9A12D8957E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EA0818-E364-E622-3E17-49CFA7A23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4F3B9-6078-A8E6-6370-85A325C91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11735-D57D-4F15-AD9B-9F112A1496EC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6F4F7-BBEE-1DC7-B3A5-F9E5331B1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7D530C-01E2-7648-E2F1-1F1D8CBC1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5966-8311-46EE-B3FF-175F524C4D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3432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B4F304-E174-EEEF-D630-ECD8D604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F8B11-1B34-80B6-BEA5-DE8C6B817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041E3-FB34-A6A8-D766-1D4670EFEB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11735-D57D-4F15-AD9B-9F112A1496EC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8AFF4-E8B7-80AB-81D0-A5340103E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9EB3D0-4528-312C-9FDC-3BBCA5051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85966-8311-46EE-B3FF-175F524C4D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4898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96350-9592-AAEE-8226-27CA07831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7876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AE09B3-AEDD-C13A-F6B1-8F968BC506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8768" y="1"/>
            <a:ext cx="3002629" cy="4637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4B9218-B6C3-924C-66DB-78B8DACCB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8768" y="4637989"/>
            <a:ext cx="3013232" cy="222001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6CDF256-1A9B-6E74-E7F3-23371C87C0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33709"/>
      </p:ext>
    </p:extLst>
  </p:cSld>
  <p:clrMapOvr>
    <a:masterClrMapping/>
  </p:clrMapOvr>
  <p:transition spd="slow" advTm="4371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C6AD6F-CA84-4A9D-B8E5-E13C70796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810164"/>
            <a:ext cx="3902697" cy="3910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57D685-FD49-F831-0E83-20ACEEF3B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463" y="3413884"/>
            <a:ext cx="4707903" cy="3306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78079-156C-269E-6160-E7DB36C5A5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366" y="4100610"/>
            <a:ext cx="3591237" cy="26416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0A616A-5A1D-A605-46CE-A3437EF87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9301" y="1"/>
            <a:ext cx="3537777" cy="39101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7C46D1-4794-7296-0F61-5A3AAE3CCF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3996965" cy="2833786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5570F2-2197-BB6D-86AA-9E37870CBD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606" y="0"/>
            <a:ext cx="1968411" cy="1515567"/>
          </a:xfrm>
          <a:prstGeom prst="trapezoid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D6BA57-FE53-8650-BE0A-EBDD635B61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9251" y="2122865"/>
            <a:ext cx="1712349" cy="1306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32C76E-C835-9480-73B2-0F48E94E3E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96965" y="94785"/>
            <a:ext cx="3496163" cy="3334215"/>
          </a:xfrm>
          <a:prstGeom prst="hexagon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0F7158-E287-A727-328B-51341E0B2E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0142" y="4036298"/>
            <a:ext cx="1977805" cy="1697498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3023ADF2-34CD-17BA-A5D4-E39CA56725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16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4807">
        <p14:doors dir="vert"/>
      </p:transition>
    </mc:Choice>
    <mc:Fallback>
      <p:transition spd="slow" advTm="48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C19319-039F-C6DD-CB40-B34FC6423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6890" y="3552364"/>
            <a:ext cx="3115110" cy="3305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FF283E-2F49-1E91-8983-2864B80DA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794" y="3879099"/>
            <a:ext cx="5184743" cy="2978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77AE34-A4F5-AE9C-CC54-D35B2DF62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6679" y="0"/>
            <a:ext cx="3915321" cy="3886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D2A1AF-709B-E928-3224-6D9783ABD9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96" y="0"/>
            <a:ext cx="8256384" cy="37801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3D9876-BE08-8E7C-3FAE-FFB58B3E23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95" y="3429000"/>
            <a:ext cx="4127499" cy="3394191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F168630-F856-425B-E909-C6AFE8A289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1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966">
        <p14:prism isInverted="1"/>
      </p:transition>
    </mc:Choice>
    <mc:Fallback>
      <p:transition spd="slow" advTm="39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5C713F-E463-FFF3-F601-CEF05BA20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72" y="0"/>
            <a:ext cx="536209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BC76C2-79B3-2E6F-3EF3-78FDA6366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0"/>
            <a:ext cx="5595529" cy="68580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58040D4-9C77-8D82-6606-AB75ABF148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55378"/>
      </p:ext>
    </p:extLst>
  </p:cSld>
  <p:clrMapOvr>
    <a:masterClrMapping/>
  </p:clrMapOvr>
  <p:transition spd="slow" advTm="3735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DACDAF-0035-28B0-1F0C-C46870043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53" y="0"/>
            <a:ext cx="7722829" cy="6740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770E32-36D5-5ECD-E91B-290B5C93A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600716" y="1854324"/>
            <a:ext cx="6784809" cy="322254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E6EB5A3-0955-5EDD-E348-7590D7470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14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3398">
        <p14:warp dir="in"/>
      </p:transition>
    </mc:Choice>
    <mc:Fallback>
      <p:transition spd="slow" advTm="33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</Words>
  <Application>Microsoft Office PowerPoint</Application>
  <PresentationFormat>Widescreen</PresentationFormat>
  <Paragraphs>1</Paragraphs>
  <Slides>5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marianto castro</dc:creator>
  <cp:lastModifiedBy>marianto castro</cp:lastModifiedBy>
  <cp:revision>1</cp:revision>
  <dcterms:created xsi:type="dcterms:W3CDTF">2024-07-30T17:30:06Z</dcterms:created>
  <dcterms:modified xsi:type="dcterms:W3CDTF">2024-07-30T17:31:37Z</dcterms:modified>
</cp:coreProperties>
</file>